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5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980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050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9872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44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25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826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8467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204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682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3061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543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488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151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7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160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7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961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B7968-E69E-42F0-A2A1-93419D21514B}" type="datetimeFigureOut">
              <a:rPr lang="hu-HU" smtClean="0"/>
              <a:t>2023. 05. 18.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4C20B-1E08-435A-8548-38B020112A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6938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37872A7-C66A-4DD2-BB41-9BAF55CA8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3" y="1853966"/>
            <a:ext cx="5367555" cy="39677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25968B3-11DB-4BE4-903C-9AD962805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235462"/>
          </a:xfrm>
        </p:spPr>
        <p:txBody>
          <a:bodyPr/>
          <a:lstStyle/>
          <a:p>
            <a:pPr algn="ctr"/>
            <a:r>
              <a:rPr lang="hu-HU" dirty="0"/>
              <a:t>Fehér hó  (</a:t>
            </a:r>
            <a:r>
              <a:rPr lang="hu-HU" dirty="0" err="1"/>
              <a:t>Snowfall</a:t>
            </a:r>
            <a:r>
              <a:rPr lang="hu-HU" dirty="0"/>
              <a:t>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874A18E-C424-4B4C-846C-5D13924E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776" y="1946245"/>
            <a:ext cx="4065690" cy="378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88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F16BF32-C3D7-48FB-9B9F-B14C09C4A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1" y="2871409"/>
            <a:ext cx="5002682" cy="362146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09FF324-A49B-45EA-BD0E-FDBC4C3E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33084"/>
          </a:xfrm>
        </p:spPr>
        <p:txBody>
          <a:bodyPr>
            <a:normAutofit fontScale="90000"/>
          </a:bodyPr>
          <a:lstStyle/>
          <a:p>
            <a:r>
              <a:rPr lang="hu-HU" dirty="0"/>
              <a:t>Hóviharként terítette be Los Angelest a </a:t>
            </a:r>
            <a:r>
              <a:rPr lang="hu-HU" dirty="0" err="1"/>
              <a:t>crack</a:t>
            </a:r>
            <a:r>
              <a:rPr lang="hu-HU" dirty="0"/>
              <a:t> a nyolcvanas évek elején. A kokain térnyerését néhány karakter sorsán keresztül követhetjük nyomon. John </a:t>
            </a:r>
            <a:r>
              <a:rPr lang="hu-HU" dirty="0" err="1"/>
              <a:t>Singleton</a:t>
            </a:r>
            <a:r>
              <a:rPr lang="hu-HU" dirty="0"/>
              <a:t> és Eric </a:t>
            </a:r>
            <a:r>
              <a:rPr lang="hu-HU" dirty="0" err="1"/>
              <a:t>Amadio</a:t>
            </a:r>
            <a:r>
              <a:rPr lang="hu-HU" dirty="0"/>
              <a:t> sorozata a bűn történetének meghatározó korszakát mutatja be.</a:t>
            </a:r>
            <a:br>
              <a:rPr lang="hu-HU" dirty="0"/>
            </a:b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C8CFF74-0692-469F-85F5-FD7842892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99" y="2944536"/>
            <a:ext cx="3998576" cy="35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7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CA5253-FA28-4D39-819E-29ED8D22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93143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John </a:t>
            </a:r>
            <a:r>
              <a:rPr lang="hu-HU" dirty="0" err="1"/>
              <a:t>Singleton</a:t>
            </a:r>
            <a:r>
              <a:rPr lang="hu-HU" dirty="0"/>
              <a:t> és Eric </a:t>
            </a:r>
            <a:r>
              <a:rPr lang="hu-HU" dirty="0" err="1"/>
              <a:t>Amadio</a:t>
            </a:r>
            <a:r>
              <a:rPr lang="hu-HU" dirty="0"/>
              <a:t> sorozata nyolcvanas évek elejének Los Angelesébe repíti a nézőt, amikor hóviharként terítette be a várost a </a:t>
            </a:r>
            <a:r>
              <a:rPr lang="hu-HU" dirty="0" err="1"/>
              <a:t>crack</a:t>
            </a:r>
            <a:r>
              <a:rPr lang="hu-HU" dirty="0"/>
              <a:t>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0C4D478-4469-4065-BCF8-A3414EEA8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86" y="3120706"/>
            <a:ext cx="7558480" cy="33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23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C625B6-C20D-4FD4-875C-A5B995E4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3156528"/>
          </a:xfrm>
        </p:spPr>
        <p:txBody>
          <a:bodyPr>
            <a:normAutofit/>
          </a:bodyPr>
          <a:lstStyle/>
          <a:p>
            <a:r>
              <a:rPr lang="hu-HU" sz="2400" dirty="0"/>
              <a:t>A kokain járványszerű térnyerését néhány karakter sorsán keresztül követhetjük nyomon: Franklin Saint hatalomra éhes utcai „vállalkozó”, a Medve becenévre hallgató mexikói </a:t>
            </a:r>
            <a:r>
              <a:rPr lang="hu-HU" sz="2400" dirty="0" err="1"/>
              <a:t>Gustavo</a:t>
            </a:r>
            <a:r>
              <a:rPr lang="hu-HU" sz="2400" dirty="0"/>
              <a:t> </a:t>
            </a:r>
            <a:r>
              <a:rPr lang="hu-HU" sz="2400" dirty="0" err="1"/>
              <a:t>Zapata</a:t>
            </a:r>
            <a:r>
              <a:rPr lang="hu-HU" sz="2400" dirty="0"/>
              <a:t> pankrátorból lett gengszter, Lucia </a:t>
            </a:r>
            <a:r>
              <a:rPr lang="hu-HU" sz="2400" dirty="0" err="1"/>
              <a:t>Villanueva</a:t>
            </a:r>
            <a:r>
              <a:rPr lang="hu-HU" sz="2400" dirty="0"/>
              <a:t> egy mexikói bűnöző lánya, aki önállósította magát, valamint </a:t>
            </a:r>
            <a:r>
              <a:rPr lang="hu-HU" sz="2400" dirty="0" err="1"/>
              <a:t>Teddy</a:t>
            </a:r>
            <a:r>
              <a:rPr lang="hu-HU" sz="2400" dirty="0"/>
              <a:t> McDonald, a sötét múltja elől menekülő CIA-ügynök.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C64C76-03F5-423B-8D8F-6FAE73FE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98" y="3429000"/>
            <a:ext cx="5183158" cy="25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3074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5D96C4-3DC6-4B72-A697-05C90DAD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31654"/>
          </a:xfrm>
        </p:spPr>
        <p:txBody>
          <a:bodyPr>
            <a:normAutofit/>
          </a:bodyPr>
          <a:lstStyle/>
          <a:p>
            <a:r>
              <a:rPr lang="hu-HU" dirty="0"/>
              <a:t>A sorozat </a:t>
            </a:r>
            <a:r>
              <a:rPr lang="hu-HU" dirty="0" err="1"/>
              <a:t>évadai</a:t>
            </a:r>
            <a:r>
              <a:rPr lang="hu-HU" dirty="0"/>
              <a:t> megjelenése:</a:t>
            </a:r>
            <a:br>
              <a:rPr lang="hu-HU" dirty="0"/>
            </a:br>
            <a:r>
              <a:rPr lang="hu-HU" sz="2800" dirty="0"/>
              <a:t>Fehér hó - 1. évad (2017)</a:t>
            </a:r>
            <a:br>
              <a:rPr lang="hu-HU" sz="2800" dirty="0"/>
            </a:br>
            <a:r>
              <a:rPr lang="hu-HU" sz="2800" dirty="0"/>
              <a:t>Fehér hó - 2. évad Premier: 2018.07.19.</a:t>
            </a:r>
            <a:br>
              <a:rPr lang="hu-HU" sz="2800" dirty="0"/>
            </a:br>
            <a:r>
              <a:rPr lang="hu-HU" sz="2800" dirty="0"/>
              <a:t>Fehér hó - 3. évad Premier: 2019.07.10.</a:t>
            </a:r>
            <a:br>
              <a:rPr lang="hu-HU" sz="2800" dirty="0"/>
            </a:br>
            <a:r>
              <a:rPr lang="hu-HU" sz="2800" dirty="0"/>
              <a:t>Fehér hó - 4. évad premier: 2021.01.1.</a:t>
            </a:r>
            <a:br>
              <a:rPr lang="hu-HU" sz="2800" dirty="0"/>
            </a:br>
            <a:r>
              <a:rPr lang="hu-HU" sz="2800" dirty="0"/>
              <a:t>Fehér hó - 5. évad Premier: 2022.02.23.</a:t>
            </a:r>
            <a:br>
              <a:rPr lang="hu-HU" sz="2800" dirty="0"/>
            </a:br>
            <a:r>
              <a:rPr lang="hu-HU" sz="2800" dirty="0"/>
              <a:t>Fehér hó - 6. évad Premier: 2023.02.22.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3BD6EAA-BBD0-4918-8E80-6991472B1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64" y="711930"/>
            <a:ext cx="4127383" cy="54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A531F5A-A32B-4D7D-9074-3DF8E9833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82690" y="1594575"/>
            <a:ext cx="9677563" cy="400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480" tIns="63480" rIns="6348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00000"/>
              </a:lnSpc>
            </a:pPr>
            <a:r>
              <a:rPr lang="hu-HU" altLang="hu-HU" cap="none" dirty="0"/>
              <a:t>Stáblista: Fő szereplők: </a:t>
            </a:r>
            <a:br>
              <a:rPr lang="hu-HU" altLang="hu-HU" sz="1800" cap="none" dirty="0"/>
            </a:br>
            <a:r>
              <a:rPr lang="hu-HU" altLang="hu-HU" sz="2400" cap="none" dirty="0" err="1"/>
              <a:t>Damson</a:t>
            </a:r>
            <a:r>
              <a:rPr lang="hu-HU" altLang="hu-HU" sz="2400" cap="none" dirty="0"/>
              <a:t> </a:t>
            </a:r>
            <a:r>
              <a:rPr lang="hu-HU" altLang="hu-HU" sz="2400" cap="none" dirty="0" err="1"/>
              <a:t>Idris</a:t>
            </a:r>
            <a:r>
              <a:rPr lang="hu-HU" altLang="hu-HU" sz="2400" cap="none" dirty="0"/>
              <a:t> (Franklin Saint) </a:t>
            </a:r>
            <a:br>
              <a:rPr lang="hu-HU" altLang="hu-HU" sz="2400" cap="none" dirty="0"/>
            </a:br>
            <a:r>
              <a:rPr lang="hu-HU" altLang="hu-HU" sz="2400" cap="none" dirty="0"/>
              <a:t>Carter Hudson (</a:t>
            </a:r>
            <a:r>
              <a:rPr lang="hu-HU" altLang="hu-HU" sz="2400" cap="none" dirty="0" err="1"/>
              <a:t>Teddy</a:t>
            </a:r>
            <a:r>
              <a:rPr lang="hu-HU" altLang="hu-HU" sz="2400" cap="none" dirty="0"/>
              <a:t> McDonald)</a:t>
            </a:r>
            <a:br>
              <a:rPr lang="hu-HU" altLang="hu-HU" sz="2400" cap="none" dirty="0"/>
            </a:br>
            <a:r>
              <a:rPr lang="hu-HU" altLang="hu-HU" sz="2400" cap="none" dirty="0"/>
              <a:t>Emily </a:t>
            </a:r>
            <a:r>
              <a:rPr lang="hu-HU" altLang="hu-HU" sz="2400" cap="none" dirty="0" err="1"/>
              <a:t>Rios</a:t>
            </a:r>
            <a:r>
              <a:rPr lang="hu-HU" altLang="hu-HU" sz="2400" cap="none" dirty="0"/>
              <a:t> (Lucia </a:t>
            </a:r>
            <a:r>
              <a:rPr lang="hu-HU" altLang="hu-HU" sz="2400" cap="none" dirty="0" err="1"/>
              <a:t>Villanueva</a:t>
            </a:r>
            <a:r>
              <a:rPr lang="hu-HU" altLang="hu-HU" sz="2400" cap="none" dirty="0"/>
              <a:t>)</a:t>
            </a:r>
            <a:br>
              <a:rPr lang="hu-HU" altLang="hu-HU" sz="2400" cap="none" dirty="0"/>
            </a:br>
            <a:r>
              <a:rPr lang="hu-HU" altLang="hu-HU" sz="2400" cap="none" dirty="0"/>
              <a:t>Sergio </a:t>
            </a:r>
            <a:r>
              <a:rPr lang="hu-HU" altLang="hu-HU" sz="2400" cap="none" dirty="0" err="1"/>
              <a:t>Peris-Mencheta</a:t>
            </a:r>
            <a:r>
              <a:rPr lang="hu-HU" altLang="hu-HU" sz="2400" cap="none" dirty="0"/>
              <a:t> (</a:t>
            </a:r>
            <a:r>
              <a:rPr lang="hu-HU" altLang="hu-HU" sz="2400" cap="none" dirty="0" err="1"/>
              <a:t>Gustavo</a:t>
            </a:r>
            <a:r>
              <a:rPr lang="hu-HU" altLang="hu-HU" sz="2400" cap="none" dirty="0"/>
              <a:t> </a:t>
            </a:r>
            <a:r>
              <a:rPr lang="hu-HU" altLang="hu-HU" sz="2400" cap="none" dirty="0" err="1"/>
              <a:t>Zapata</a:t>
            </a:r>
            <a:r>
              <a:rPr lang="hu-HU" altLang="hu-HU" sz="2400" cap="none" dirty="0"/>
              <a:t>)</a:t>
            </a:r>
            <a:br>
              <a:rPr lang="hu-HU" altLang="hu-HU" sz="2400" cap="none" dirty="0"/>
            </a:br>
            <a:r>
              <a:rPr lang="hu-HU" altLang="hu-HU" sz="2400" cap="none" dirty="0"/>
              <a:t>Juan Javier </a:t>
            </a:r>
            <a:r>
              <a:rPr lang="hu-HU" altLang="hu-HU" sz="2400" cap="none" dirty="0" err="1"/>
              <a:t>Cardenas</a:t>
            </a:r>
            <a:r>
              <a:rPr lang="hu-HU" altLang="hu-HU" sz="2400" cap="none" dirty="0"/>
              <a:t> (</a:t>
            </a:r>
            <a:r>
              <a:rPr lang="hu-HU" altLang="hu-HU" sz="2400" cap="none" dirty="0" err="1"/>
              <a:t>Alejandro</a:t>
            </a:r>
            <a:r>
              <a:rPr lang="hu-HU" altLang="hu-HU" sz="2400" cap="none" dirty="0"/>
              <a:t> </a:t>
            </a:r>
            <a:r>
              <a:rPr lang="hu-HU" altLang="hu-HU" sz="2400" cap="none" dirty="0" err="1"/>
              <a:t>Usteves</a:t>
            </a:r>
            <a:r>
              <a:rPr lang="hu-HU" altLang="hu-HU" sz="2400" cap="none" dirty="0"/>
              <a:t>)</a:t>
            </a:r>
            <a:br>
              <a:rPr lang="hu-HU" altLang="hu-HU" sz="2400" cap="none" dirty="0"/>
            </a:br>
            <a:r>
              <a:rPr lang="hu-HU" altLang="hu-HU" sz="2400" cap="none" dirty="0" err="1"/>
              <a:t>Isaiah</a:t>
            </a:r>
            <a:r>
              <a:rPr lang="hu-HU" altLang="hu-HU" sz="2400" cap="none" dirty="0"/>
              <a:t> John (Leon Simmons)</a:t>
            </a:r>
            <a:br>
              <a:rPr lang="hu-HU" altLang="hu-HU" sz="2400" cap="none" dirty="0"/>
            </a:br>
            <a:r>
              <a:rPr lang="hu-HU" altLang="hu-HU" sz="2400" cap="none" dirty="0" err="1"/>
              <a:t>Filipe</a:t>
            </a:r>
            <a:r>
              <a:rPr lang="hu-HU" altLang="hu-HU" sz="2400" cap="none" dirty="0"/>
              <a:t> </a:t>
            </a:r>
            <a:r>
              <a:rPr lang="hu-HU" altLang="hu-HU" sz="2400" cap="none" dirty="0" err="1"/>
              <a:t>Valle</a:t>
            </a:r>
            <a:r>
              <a:rPr lang="hu-HU" altLang="hu-HU" sz="2400" cap="none" dirty="0"/>
              <a:t> Costa (Pedro </a:t>
            </a:r>
            <a:r>
              <a:rPr lang="hu-HU" altLang="hu-HU" sz="2400" cap="none" dirty="0" err="1"/>
              <a:t>Nava</a:t>
            </a:r>
            <a:r>
              <a:rPr lang="hu-HU" altLang="hu-HU" sz="2400" cap="none" dirty="0"/>
              <a:t>)</a:t>
            </a:r>
            <a:br>
              <a:rPr lang="hu-HU" altLang="hu-HU" sz="2400" cap="none" dirty="0"/>
            </a:br>
            <a:r>
              <a:rPr lang="hu-HU" altLang="hu-HU" sz="2400" cap="none" dirty="0"/>
              <a:t>Amin Joseph (</a:t>
            </a:r>
            <a:r>
              <a:rPr lang="hu-HU" altLang="hu-HU" sz="2400" cap="none" dirty="0" err="1"/>
              <a:t>Jerome</a:t>
            </a:r>
            <a:r>
              <a:rPr lang="hu-HU" altLang="hu-HU" sz="2400" cap="none" dirty="0"/>
              <a:t> Saint)</a:t>
            </a:r>
            <a:br>
              <a:rPr lang="hu-HU" altLang="hu-HU" sz="2400" cap="none" dirty="0"/>
            </a:br>
            <a:r>
              <a:rPr lang="hu-HU" altLang="hu-HU" sz="2400" cap="none" dirty="0"/>
              <a:t>Michael </a:t>
            </a:r>
            <a:r>
              <a:rPr lang="hu-HU" altLang="hu-HU" sz="2400" cap="none" dirty="0" err="1"/>
              <a:t>Hyatt</a:t>
            </a:r>
            <a:r>
              <a:rPr lang="hu-HU" altLang="hu-HU" sz="2400" cap="none" dirty="0"/>
              <a:t> (</a:t>
            </a:r>
            <a:r>
              <a:rPr lang="hu-HU" altLang="hu-HU" sz="2400" cap="none" dirty="0" err="1"/>
              <a:t>Cissy</a:t>
            </a:r>
            <a:r>
              <a:rPr lang="hu-HU" altLang="hu-HU" sz="2400" cap="none" dirty="0"/>
              <a:t> Saint)</a:t>
            </a:r>
            <a:endParaRPr kumimoji="0" lang="hu-HU" altLang="hu-H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556C1E1-CEEC-455B-9A60-06EA7D373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51" y="790663"/>
            <a:ext cx="4899170" cy="54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8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82039D-6D65-44E8-A197-E7850D91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2613"/>
            <a:ext cx="9905998" cy="872455"/>
          </a:xfrm>
        </p:spPr>
        <p:txBody>
          <a:bodyPr>
            <a:normAutofit/>
          </a:bodyPr>
          <a:lstStyle/>
          <a:p>
            <a:pPr algn="ctr"/>
            <a:r>
              <a:rPr lang="hu-HU" dirty="0" err="1"/>
              <a:t>Elozetese</a:t>
            </a:r>
            <a:r>
              <a:rPr lang="hu-HU" dirty="0"/>
              <a:t>:</a:t>
            </a:r>
          </a:p>
        </p:txBody>
      </p:sp>
      <p:pic>
        <p:nvPicPr>
          <p:cNvPr id="4" name="Snowfall Season 1_ Official Trailer FX">
            <a:hlinkClick r:id="" action="ppaction://media"/>
            <a:extLst>
              <a:ext uri="{FF2B5EF4-FFF2-40B4-BE49-F238E27FC236}">
                <a16:creationId xmlns:a16="http://schemas.microsoft.com/office/drawing/2014/main" id="{AA953784-8A63-41C9-9863-87E5A6AE5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6954"/>
            <a:ext cx="12192000" cy="60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6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33DDFD-BB72-4E2A-9E7D-2FC81717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767214"/>
          </a:xfrm>
        </p:spPr>
        <p:txBody>
          <a:bodyPr/>
          <a:lstStyle/>
          <a:p>
            <a:r>
              <a:rPr lang="hu-HU" dirty="0"/>
              <a:t>Köszönöm a figyelmet!!!!!</a:t>
            </a:r>
            <a:br>
              <a:rPr lang="hu-HU" dirty="0"/>
            </a:br>
            <a:r>
              <a:rPr lang="hu-HU" dirty="0"/>
              <a:t>Készítette: Papp Krisztián</a:t>
            </a:r>
          </a:p>
        </p:txBody>
      </p:sp>
    </p:spTree>
    <p:extLst>
      <p:ext uri="{BB962C8B-B14F-4D97-AF65-F5344CB8AC3E}">
        <p14:creationId xmlns:p14="http://schemas.microsoft.com/office/powerpoint/2010/main" val="189226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Áramkör</Template>
  <TotalTime>51</TotalTime>
  <Words>270</Words>
  <Application>Microsoft Office PowerPoint</Application>
  <PresentationFormat>Szélesvásznú</PresentationFormat>
  <Paragraphs>8</Paragraphs>
  <Slides>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Áramkör</vt:lpstr>
      <vt:lpstr>Fehér hó  (Snowfall)</vt:lpstr>
      <vt:lpstr>Hóviharként terítette be Los Angelest a crack a nyolcvanas évek elején. A kokain térnyerését néhány karakter sorsán keresztül követhetjük nyomon. John Singleton és Eric Amadio sorozata a bűn történetének meghatározó korszakát mutatja be. </vt:lpstr>
      <vt:lpstr>John Singleton és Eric Amadio sorozata nyolcvanas évek elejének Los Angelesébe repíti a nézőt, amikor hóviharként terítette be a várost a crack. </vt:lpstr>
      <vt:lpstr>A kokain járványszerű térnyerését néhány karakter sorsán keresztül követhetjük nyomon: Franklin Saint hatalomra éhes utcai „vállalkozó”, a Medve becenévre hallgató mexikói Gustavo Zapata pankrátorból lett gengszter, Lucia Villanueva egy mexikói bűnöző lánya, aki önállósította magát, valamint Teddy McDonald, a sötét múltja elől menekülő CIA-ügynök.</vt:lpstr>
      <vt:lpstr>A sorozat évadai megjelenése: Fehér hó - 1. évad (2017) Fehér hó - 2. évad Premier: 2018.07.19. Fehér hó - 3. évad Premier: 2019.07.10. Fehér hó - 4. évad premier: 2021.01.1. Fehér hó - 5. évad Premier: 2022.02.23. Fehér hó - 6. évad Premier: 2023.02.22.</vt:lpstr>
      <vt:lpstr>Stáblista: Fő szereplők:  Damson Idris (Franklin Saint)  Carter Hudson (Teddy McDonald) Emily Rios (Lucia Villanueva) Sergio Peris-Mencheta (Gustavo Zapata) Juan Javier Cardenas (Alejandro Usteves) Isaiah John (Leon Simmons) Filipe Valle Costa (Pedro Nava) Amin Joseph (Jerome Saint) Michael Hyatt (Cissy Saint)</vt:lpstr>
      <vt:lpstr>Elozetese:</vt:lpstr>
      <vt:lpstr>Köszönöm a figyelmet!!!!! Készítette: Papp Krisztián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Fehér hó  (Snowfall)</dc:title>
  <dc:creator>DIÁK</dc:creator>
  <cp:lastModifiedBy>DIÁK</cp:lastModifiedBy>
  <cp:revision>4</cp:revision>
  <dcterms:created xsi:type="dcterms:W3CDTF">2023-05-18T07:48:33Z</dcterms:created>
  <dcterms:modified xsi:type="dcterms:W3CDTF">2023-05-18T08:40:19Z</dcterms:modified>
</cp:coreProperties>
</file>